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5" d="100"/>
          <a:sy n="145" d="100"/>
        </p:scale>
        <p:origin x="-125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5678-EE20-4FA5-88E2-6E0BD67A2E26}" type="datetime1">
              <a:rPr lang="en-US" smtClean="0"/>
              <a:t>4/19/15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51B39-B140-43FE-96DB-472A2B59CE7C}" type="datetime1">
              <a:rPr lang="en-US" smtClean="0"/>
              <a:t>4/19/15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0BB2-27C5-458B-ABCE-839C88CF47CE}" type="datetime1">
              <a:rPr lang="en-US" smtClean="0"/>
              <a:t>4/19/15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738E-8962-435F-8C43-147B8DD7E819}" type="datetime1">
              <a:rPr lang="en-US" smtClean="0"/>
              <a:t>4/19/15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EA93-55E7-4DA9-90C2-089A26EEFEC4}" type="datetime1">
              <a:rPr lang="en-US" smtClean="0"/>
              <a:t>4/19/15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CF3C7-6809-4F39-BD67-A75817BDDE0A}" type="datetime1">
              <a:rPr lang="en-US" smtClean="0"/>
              <a:t>4/19/15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AEB24-CE78-465C-A726-91D0868FA48F}" type="datetime1">
              <a:rPr lang="en-US" smtClean="0"/>
              <a:t>4/19/15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AADF0-1749-4E8B-9691-B44A5F8C0895}" type="datetime1">
              <a:rPr lang="en-US" smtClean="0"/>
              <a:t>4/19/15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628A-A867-4937-BBE5-207DB6F9C51A}" type="datetime1">
              <a:rPr lang="en-US" smtClean="0"/>
              <a:t>4/19/15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BBB94-68E6-4675-A946-F1C5994EDBD7}" type="datetime1">
              <a:rPr lang="en-US" smtClean="0"/>
              <a:t>4/19/15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B8377-21E3-4835-B75D-4E2847E2750F}" type="datetime1">
              <a:rPr lang="en-US" smtClean="0"/>
              <a:t>4/19/15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0C4986D-6BE9-4264-908F-02DB36FD8D6C}" type="datetime1">
              <a:rPr lang="en-US" smtClean="0"/>
              <a:t>4/19/15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r>
              <a:rPr lang="en-US" smtClean="0"/>
              <a:t>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9385"/>
            <a:ext cx="7772400" cy="3555999"/>
          </a:xfrm>
        </p:spPr>
        <p:txBody>
          <a:bodyPr/>
          <a:lstStyle/>
          <a:p>
            <a:r>
              <a:rPr lang="en-US" sz="6600" dirty="0" smtClean="0"/>
              <a:t>Men in Yellow Hats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6000" dirty="0" smtClean="0"/>
              <a:t>Monkey </a:t>
            </a:r>
            <a:r>
              <a:rPr lang="en-US" sz="6000" smtClean="0"/>
              <a:t>MedSensor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By:</a:t>
            </a:r>
          </a:p>
          <a:p>
            <a:r>
              <a:rPr lang="en-US" dirty="0" smtClean="0"/>
              <a:t>Adam Carter, Mike Rzepka, Jim Dowling,</a:t>
            </a:r>
          </a:p>
          <a:p>
            <a:r>
              <a:rPr lang="en-US" dirty="0" smtClean="0"/>
              <a:t>and </a:t>
            </a:r>
            <a:r>
              <a:rPr lang="en-US" dirty="0" err="1" smtClean="0"/>
              <a:t>Lakshmana</a:t>
            </a:r>
            <a:r>
              <a:rPr lang="en-US" dirty="0" smtClean="0"/>
              <a:t> </a:t>
            </a:r>
            <a:r>
              <a:rPr lang="en-US" dirty="0" err="1" smtClean="0"/>
              <a:t>Dheeraj</a:t>
            </a:r>
            <a:r>
              <a:rPr lang="en-US" dirty="0" smtClean="0"/>
              <a:t> </a:t>
            </a:r>
            <a:r>
              <a:rPr lang="en-US" dirty="0" err="1" smtClean="0"/>
              <a:t>Polisetty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rcRect t="11539" b="11539"/>
          <a:stretch>
            <a:fillRect/>
          </a:stretch>
        </p:blipFill>
        <p:spPr>
          <a:xfrm>
            <a:off x="2362200" y="1242545"/>
            <a:ext cx="4330700" cy="238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17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71537" r="-715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84282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IMB Use Case #6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Based off of the real time monitoring use case of monitoring patient data.</a:t>
            </a:r>
          </a:p>
          <a:p>
            <a:r>
              <a:rPr lang="en-US" dirty="0" smtClean="0"/>
              <a:t>Created a system that tracks both live data and historical data from that live data.</a:t>
            </a:r>
          </a:p>
          <a:p>
            <a:r>
              <a:rPr lang="en-US" dirty="0" smtClean="0"/>
              <a:t>Live data is filtered to be only the individual instance of the current data (to prevent data bloat), and the historical data is maintained as a separate stream send to a separate table by a configurable threshold.</a:t>
            </a:r>
          </a:p>
          <a:p>
            <a:r>
              <a:rPr lang="en-US" dirty="0" smtClean="0"/>
              <a:t>Created a Simulated Device Launcher to be able to launch multiple sets of devices representing multiple patients.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861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MQTT Device Simulator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2607" b="-2607"/>
          <a:stretch>
            <a:fillRect/>
          </a:stretch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 a MQTT Device Simulator to simulate multiple devices.</a:t>
            </a:r>
          </a:p>
          <a:p>
            <a:r>
              <a:rPr lang="en-US" dirty="0" smtClean="0"/>
              <a:t>Can adjust any of the represented fields which will send updates from the device.</a:t>
            </a:r>
          </a:p>
          <a:p>
            <a:r>
              <a:rPr lang="en-US" dirty="0" smtClean="0"/>
              <a:t>Added a random variability around pulse to display regular variance in the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22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Red Flows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4192" r="41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65965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 Red Flows Cont.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t="-87379" b="-87379"/>
          <a:stretch>
            <a:fillRect/>
          </a:stretch>
        </p:blipFill>
        <p:spPr>
          <a:xfrm>
            <a:off x="457200" y="533400"/>
            <a:ext cx="8229600" cy="4525963"/>
          </a:xfrm>
        </p:spPr>
      </p:pic>
      <p:sp>
        <p:nvSpPr>
          <p:cNvPr id="9" name="TextBox 8"/>
          <p:cNvSpPr txBox="1"/>
          <p:nvPr/>
        </p:nvSpPr>
        <p:spPr>
          <a:xfrm>
            <a:off x="1320800" y="563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" y="4191000"/>
            <a:ext cx="822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Two REST End Point Flows added to be able to view the data from the </a:t>
            </a:r>
            <a:r>
              <a:rPr lang="en-US" dirty="0" err="1" smtClean="0"/>
              <a:t>MongoDB</a:t>
            </a:r>
            <a:r>
              <a:rPr lang="en-US" dirty="0" smtClean="0"/>
              <a:t> instance. </a:t>
            </a:r>
          </a:p>
          <a:p>
            <a:endParaRPr lang="en-US" dirty="0"/>
          </a:p>
          <a:p>
            <a:r>
              <a:rPr lang="en-US" dirty="0" smtClean="0"/>
              <a:t>Can pull both the currently active live data, as well as the historical data based on a set of criteria (Patient, Time Range, and Offset from UTC).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Live REST Data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Able to query against the live </a:t>
            </a:r>
            <a:r>
              <a:rPr lang="en-US" dirty="0" err="1" smtClean="0"/>
              <a:t>MongoDB</a:t>
            </a:r>
            <a:r>
              <a:rPr lang="en-US" dirty="0" smtClean="0"/>
              <a:t> table to see the currently active data entries in the system.</a:t>
            </a:r>
          </a:p>
          <a:p>
            <a:r>
              <a:rPr lang="en-US" dirty="0" smtClean="0"/>
              <a:t>Can differentiate between a device that stops submitting data (the last active state), and a device currently sending data.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5080" b="-508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69926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Historical REST Data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Historical data includes entry for each interval.</a:t>
            </a:r>
          </a:p>
          <a:p>
            <a:r>
              <a:rPr lang="en-US" dirty="0" smtClean="0"/>
              <a:t>Uses a unique message ID, as well as timestamp at that point in time.</a:t>
            </a:r>
          </a:p>
          <a:p>
            <a:r>
              <a:rPr lang="en-US" dirty="0" smtClean="0"/>
              <a:t>Can query based on a specific person and a time range for that person.</a:t>
            </a:r>
            <a:endParaRPr lang="en-US" dirty="0"/>
          </a:p>
        </p:txBody>
      </p:sp>
      <p:pic>
        <p:nvPicPr>
          <p:cNvPr id="5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-9111" r="-91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78958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Monkey Dashboard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2077" b="-20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33195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5" b="11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335907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45</TotalTime>
  <Words>306</Words>
  <Application>Microsoft Macintosh PowerPoint</Application>
  <PresentationFormat>On-screen Show (4:3)</PresentationFormat>
  <Paragraphs>28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Executive</vt:lpstr>
      <vt:lpstr>Men in Yellow Hats   Monkey MedSensor</vt:lpstr>
      <vt:lpstr>IMB Use Case #6</vt:lpstr>
      <vt:lpstr>MQTT Device Simulator</vt:lpstr>
      <vt:lpstr>Node Red Flows</vt:lpstr>
      <vt:lpstr>Node Red Flows Cont.</vt:lpstr>
      <vt:lpstr>Live REST Data</vt:lpstr>
      <vt:lpstr>Historical REST Data</vt:lpstr>
      <vt:lpstr>Monkey Dashboard</vt:lpstr>
      <vt:lpstr>Demo</vt:lpstr>
      <vt:lpstr>Questions?</vt:lpstr>
    </vt:vector>
  </TitlesOfParts>
  <Company>Cerner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 in Yellow Hats   Monkey MedService</dc:title>
  <dc:creator>Rzepka, Mike</dc:creator>
  <cp:lastModifiedBy>Adam Carter</cp:lastModifiedBy>
  <cp:revision>6</cp:revision>
  <dcterms:created xsi:type="dcterms:W3CDTF">2015-04-20T02:34:47Z</dcterms:created>
  <dcterms:modified xsi:type="dcterms:W3CDTF">2015-04-20T03:45:51Z</dcterms:modified>
</cp:coreProperties>
</file>

<file path=docProps/thumbnail.jpeg>
</file>